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7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bls.gov/k12/students/careers/career-exploration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C00000"/>
                </a:solidFill>
              </a:rPr>
              <a:t>Learning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9891" y="2272145"/>
            <a:ext cx="9964963" cy="154247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dirty="0"/>
              <a:t>We will learn about employment and explore a few careers.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81208" y="3386731"/>
            <a:ext cx="63823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</a:rPr>
              <a:t>Agenda:</a:t>
            </a:r>
          </a:p>
          <a:p>
            <a:pPr algn="ctr"/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/>
              <a:t>1. Announcements</a:t>
            </a:r>
          </a:p>
          <a:p>
            <a:pPr algn="ctr"/>
            <a:r>
              <a:rPr lang="en-US" sz="3200" dirty="0"/>
              <a:t>2. Key Terms</a:t>
            </a:r>
          </a:p>
          <a:p>
            <a:pPr algn="ctr"/>
            <a:r>
              <a:rPr lang="en-US" sz="3200" dirty="0"/>
              <a:t>3. Explore Careers Learning Activity</a:t>
            </a:r>
          </a:p>
        </p:txBody>
      </p:sp>
    </p:spTree>
    <p:extLst>
      <p:ext uri="{BB962C8B-B14F-4D97-AF65-F5344CB8AC3E}">
        <p14:creationId xmlns:p14="http://schemas.microsoft.com/office/powerpoint/2010/main" val="1324941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/>
              <a:t>This Week’s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7" y="2015732"/>
            <a:ext cx="10639218" cy="4061795"/>
          </a:xfrm>
        </p:spPr>
        <p:txBody>
          <a:bodyPr>
            <a:normAutofit/>
          </a:bodyPr>
          <a:lstStyle/>
          <a:p>
            <a:pPr lvl="1"/>
            <a:endParaRPr lang="en-US" sz="20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D1F143-E02E-494A-BDB0-5BE40B20C2F5}"/>
              </a:ext>
            </a:extLst>
          </p:cNvPr>
          <p:cNvSpPr txBox="1"/>
          <p:nvPr/>
        </p:nvSpPr>
        <p:spPr>
          <a:xfrm>
            <a:off x="329938" y="2130458"/>
            <a:ext cx="1134044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US" sz="3200" dirty="0"/>
              <a:t>Weds. Sept. 30</a:t>
            </a:r>
            <a:r>
              <a:rPr lang="en-US" sz="3200" baseline="30000" dirty="0"/>
              <a:t>th</a:t>
            </a:r>
            <a:r>
              <a:rPr lang="en-US" sz="3200" dirty="0"/>
              <a:t>- Student Council elections </a:t>
            </a:r>
          </a:p>
          <a:p>
            <a:pPr marL="457200" indent="-457200" algn="ctr">
              <a:buFont typeface="Wingdings" panose="05000000000000000000" pitchFamily="2" charset="2"/>
              <a:buChar char="q"/>
            </a:pPr>
            <a:endParaRPr lang="en-US" sz="3200" dirty="0"/>
          </a:p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US" sz="3200" dirty="0"/>
              <a:t>Tues. Sept. 22</a:t>
            </a:r>
            <a:r>
              <a:rPr lang="en-US" sz="3200" baseline="30000" dirty="0"/>
              <a:t>nd-</a:t>
            </a:r>
            <a:r>
              <a:rPr lang="en-US" sz="3200" dirty="0"/>
              <a:t> Virtual 9</a:t>
            </a:r>
            <a:r>
              <a:rPr lang="en-US" sz="3200" baseline="30000" dirty="0"/>
              <a:t>th</a:t>
            </a:r>
            <a:r>
              <a:rPr lang="en-US" sz="3200" dirty="0"/>
              <a:t> Grade Parent Meeting 6-7 PM</a:t>
            </a:r>
          </a:p>
          <a:p>
            <a:pPr marL="457200" indent="-457200" algn="ctr">
              <a:buFont typeface="Wingdings" panose="05000000000000000000" pitchFamily="2" charset="2"/>
              <a:buChar char="q"/>
            </a:pPr>
            <a:endParaRPr lang="en-US" sz="3200" dirty="0"/>
          </a:p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US" sz="3200" dirty="0"/>
              <a:t>Thurs. Sept. 24</a:t>
            </a:r>
            <a:r>
              <a:rPr lang="en-US" sz="3200" baseline="30000" dirty="0"/>
              <a:t>th</a:t>
            </a:r>
            <a:r>
              <a:rPr lang="en-US" sz="3200" dirty="0"/>
              <a:t>- Virtual 10</a:t>
            </a:r>
            <a:r>
              <a:rPr lang="en-US" sz="3200" baseline="30000" dirty="0"/>
              <a:t>th</a:t>
            </a:r>
            <a:r>
              <a:rPr lang="en-US" sz="3200" dirty="0"/>
              <a:t> Grade Parent Meeting 6-7 PM</a:t>
            </a:r>
          </a:p>
          <a:p>
            <a:pPr marL="457200" indent="-457200" algn="ctr">
              <a:buFont typeface="Wingdings" panose="05000000000000000000" pitchFamily="2" charset="2"/>
              <a:buChar char="q"/>
            </a:pPr>
            <a:endParaRPr lang="en-US" sz="3200" dirty="0"/>
          </a:p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en-US" sz="3200" dirty="0"/>
              <a:t>Tues. Sept. 29</a:t>
            </a:r>
            <a:r>
              <a:rPr lang="en-US" sz="3200" baseline="30000" dirty="0"/>
              <a:t>th</a:t>
            </a:r>
            <a:r>
              <a:rPr lang="en-US" sz="3200" dirty="0"/>
              <a:t>-  Virtual 11</a:t>
            </a:r>
            <a:r>
              <a:rPr lang="en-US" sz="3200" baseline="30000" dirty="0"/>
              <a:t>th</a:t>
            </a:r>
            <a:r>
              <a:rPr lang="en-US" sz="3200" dirty="0"/>
              <a:t> Grade Parent Meeting 6-7 PM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649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2343" y="600363"/>
            <a:ext cx="9603275" cy="1154546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Key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343" y="2022765"/>
            <a:ext cx="9603275" cy="406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Full-Time- Employment where the work hours are 40 or more per week, usually 8 hours a day, 5 days a week. Examples include: teacher, doctor, city worker, and engineer. </a:t>
            </a:r>
          </a:p>
          <a:p>
            <a:pPr marL="0" indent="0">
              <a:buNone/>
            </a:pPr>
            <a:r>
              <a:rPr lang="en-US" sz="2400" dirty="0"/>
              <a:t>Part-Time- Employment where the work hours are less than 40 per week, usually without benefits. Examples include: waiter/ waitress, barista, lifeguard, and cashier. </a:t>
            </a:r>
          </a:p>
          <a:p>
            <a:pPr marL="0" indent="0">
              <a:buNone/>
            </a:pPr>
            <a:r>
              <a:rPr lang="en-US" sz="2400" dirty="0"/>
              <a:t>Benefits- types of non-monetary payment offered to employees, may include health and dental insurance, retirement, vacation and sick leave. </a:t>
            </a:r>
          </a:p>
        </p:txBody>
      </p:sp>
    </p:spTree>
    <p:extLst>
      <p:ext uri="{BB962C8B-B14F-4D97-AF65-F5344CB8AC3E}">
        <p14:creationId xmlns:p14="http://schemas.microsoft.com/office/powerpoint/2010/main" val="773939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2343" y="600363"/>
            <a:ext cx="9603275" cy="1154546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Key Terms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343" y="2262909"/>
            <a:ext cx="9603275" cy="38238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Interview- A meeting between a job applicant and the hiring employer. It can be face-to-face, over the phone or internet.</a:t>
            </a:r>
          </a:p>
          <a:p>
            <a:pPr marL="0" indent="0">
              <a:buNone/>
            </a:pPr>
            <a:r>
              <a:rPr lang="en-US" sz="2400" dirty="0"/>
              <a:t>Resume- A list of one’s academic and professional achievements, references, and skills. All jobs require an application or resume before being hired. Like a college resume. </a:t>
            </a:r>
          </a:p>
        </p:txBody>
      </p:sp>
    </p:spTree>
    <p:extLst>
      <p:ext uri="{BB962C8B-B14F-4D97-AF65-F5344CB8AC3E}">
        <p14:creationId xmlns:p14="http://schemas.microsoft.com/office/powerpoint/2010/main" val="2479093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2343" y="295564"/>
            <a:ext cx="9603275" cy="145934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/>
              <a:t>Explore Careers Learning </a:t>
            </a:r>
            <a:r>
              <a:rPr lang="en-US" sz="6600" dirty="0" err="1"/>
              <a:t>Actvity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55" y="1967345"/>
            <a:ext cx="4479635" cy="4119419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dirty="0"/>
              <a:t>Go to </a:t>
            </a:r>
            <a:r>
              <a:rPr lang="en-US" u="sng" dirty="0">
                <a:hlinkClick r:id="rId2"/>
              </a:rPr>
              <a:t>https://www.bls.gov/k12/students/careers/career-exploration.htm</a:t>
            </a:r>
            <a:endParaRPr lang="en-US" u="sng" dirty="0"/>
          </a:p>
          <a:p>
            <a:pPr marL="457200" indent="-457200">
              <a:buAutoNum type="arabicPeriod"/>
            </a:pPr>
            <a:r>
              <a:rPr lang="en-US" dirty="0"/>
              <a:t>Pick One Career and answer the questions on the following slide. 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04CFEA3-5E2D-4BA3-B7D0-19935D7F26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0999" y="1967345"/>
            <a:ext cx="7282359" cy="4096327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025598F-8064-49BF-94C4-0FB8D95FA98C}"/>
              </a:ext>
            </a:extLst>
          </p:cNvPr>
          <p:cNvCxnSpPr>
            <a:cxnSpLocks/>
          </p:cNvCxnSpPr>
          <p:nvPr/>
        </p:nvCxnSpPr>
        <p:spPr>
          <a:xfrm>
            <a:off x="2177592" y="2253006"/>
            <a:ext cx="344078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1464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2343" y="258618"/>
            <a:ext cx="9603275" cy="149629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/>
              <a:t>Explore Careers Learning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818" y="1967345"/>
            <a:ext cx="6096000" cy="4119419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2400" dirty="0"/>
              <a:t>What does a person do in this career? </a:t>
            </a:r>
          </a:p>
          <a:p>
            <a:pPr marL="457200" indent="-457200">
              <a:buAutoNum type="arabicPeriod"/>
            </a:pPr>
            <a:r>
              <a:rPr lang="en-US" sz="2400" dirty="0"/>
              <a:t>What is the median pay for this career? </a:t>
            </a:r>
          </a:p>
          <a:p>
            <a:pPr marL="457200" indent="-457200">
              <a:buAutoNum type="arabicPeriod"/>
            </a:pPr>
            <a:r>
              <a:rPr lang="en-US" sz="2400" dirty="0"/>
              <a:t>What level of education is necessary to get a job in this field? </a:t>
            </a:r>
          </a:p>
          <a:p>
            <a:pPr marL="457200" indent="-457200">
              <a:buAutoNum type="arabicPeriod"/>
            </a:pPr>
            <a:r>
              <a:rPr lang="en-US" sz="2400" dirty="0"/>
              <a:t>How many people have this job? </a:t>
            </a:r>
          </a:p>
          <a:p>
            <a:pPr marL="457200" indent="-457200">
              <a:buAutoNum type="arabicPeriod"/>
            </a:pPr>
            <a:r>
              <a:rPr lang="en-US" sz="2400" dirty="0"/>
              <a:t>List three similar occupations.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8035" y="2036617"/>
            <a:ext cx="3627583" cy="3980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35865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639</TotalTime>
  <Words>309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Wingdings</vt:lpstr>
      <vt:lpstr>Gallery</vt:lpstr>
      <vt:lpstr>Learning Objective</vt:lpstr>
      <vt:lpstr>This Week’s Announcements</vt:lpstr>
      <vt:lpstr>Key Terms</vt:lpstr>
      <vt:lpstr>Key Terms Continued</vt:lpstr>
      <vt:lpstr>Explore Careers Learning Actvity</vt:lpstr>
      <vt:lpstr>Explore Careers Learning Activity</vt:lpstr>
    </vt:vector>
  </TitlesOfParts>
  <Company>BISD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Joshua Gordon</dc:creator>
  <cp:lastModifiedBy>Joshua Gordon</cp:lastModifiedBy>
  <cp:revision>74</cp:revision>
  <dcterms:created xsi:type="dcterms:W3CDTF">2018-09-06T16:43:27Z</dcterms:created>
  <dcterms:modified xsi:type="dcterms:W3CDTF">2020-09-21T13:14:32Z</dcterms:modified>
</cp:coreProperties>
</file>